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50CF3D-0380-134E-BEDA-347C2BD07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B894C8-5030-3F45-AF9D-A0731E4CC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A2F5A7-AED4-0045-9FB0-8FB3368E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BF6928-E216-4F4B-BE16-4D0331081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8D144D-5CB1-F04E-BCEC-0C74CE6B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40277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63E0F-981B-5245-97F9-F6FFF42A4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45782D0-0581-3540-A125-01EA459FD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8BFE58-F5ED-6642-AD3C-B2F156EBE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45C48D-F8A1-F944-987F-B8CDC9160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911CF7-50C9-434B-9659-37414578D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6389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B5DF18-60B8-FF4C-B33B-938FFC40CB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0614D34-2D84-494E-9FCC-C6B439D05A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C986FD-6927-1442-9516-7B7F668C4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6B5E0B-7CEF-E742-B52C-54D5668A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F3FE81-9C44-FF44-A95F-F28167238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30888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AABD0-870F-A841-B714-8FA8F234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7CD550-B3C5-F443-A4F3-CD2A8CD43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1176DC-03F0-3C43-A43E-36E70C88F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0035D7-8B23-5D44-B852-95B2187C1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B748B-0507-CD4E-8C1C-F7A02FEA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18116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D4E9B9-4DE7-F246-B3CF-5B0F3487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031649-CF84-8149-AB29-0573F19E0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9EFA83-9C0E-1948-9707-BB177B995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0190BD-2F87-AF4A-B14C-0B5E3279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F97D6F-CEB8-A342-975E-7C1C86B4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76076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67E883-ED65-9341-89F0-F88EB1D0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D91E1C-7BC3-3C4D-B58F-2DDCB13B3A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0436441-57E6-0040-B5D2-480B9E7A7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E184C2-1A79-0A4A-AEE4-28A008923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E329EAF-D944-9C46-93FB-4B602E0B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E86C7D-F7B9-D54A-BD1E-FCF45B22E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377769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67E7BB-592C-804A-8EED-03E9CADC1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56752C-C27A-3D41-9871-792651834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25B9DEB-79B6-364F-8009-1F40EAB03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E8DDBD4-3F92-5740-83CF-E8CF128B13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258E2EE-4A6E-4446-A382-A3D200D38D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31687EA-5CE3-8346-B3E8-23FFFA6C3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561E082-F59D-AC45-8F92-1D414DA6E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D4F987F-B29F-5B48-A93E-8712B0DE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52993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BD6C0F-AB2D-294A-B209-0FE3A2C6F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F3C3E69-8B57-F944-850D-BA466FD7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5E4D2CF-5962-FE42-BD71-0A9DCA147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F33979B-522B-DE49-BB1F-280C6E909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38637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DB712B1-43F5-4249-96A8-99E297428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1D02EBD-2C56-7B49-9B37-876396F26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6BCA64B-9411-DF4A-BA3E-EE797D4A9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1952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9F0AB2-B8FA-A74A-B8B3-890B982FD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844DAE-59AC-3F4C-AD35-4AB3C59BB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F53324-944B-3C4C-A1D7-BA496680B0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1DB311-D6FF-124E-BF80-5A8559E6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6C40DD-38E4-0D48-B39B-FE9A7EC6A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C0FC803-2424-AB43-8069-6B44BECA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80245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75A725-0535-9F4D-88DA-34B2D55FB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F9086AC-B5F1-6243-9ACE-F49A1989C7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DB3A142-E51B-7C4A-AC7F-EB1FBCB6CF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D5B9C77-E470-7D44-8C52-4E89F7059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68F6FAF-23CA-B349-AF9C-E730B25C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32D02B-0DCC-FC4F-BC29-A1F9AE937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80404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02E3365-1E3A-AD44-8E69-B109DE6D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F9506BE-BC3C-9842-9F24-6C494D02C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EF7FA0-6A8D-8540-A3E5-972AB06827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98D69-EB77-2B43-A8B6-3B1B14B779FD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ECB7B1-8F04-E440-A5D7-91C610368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D5C078-F4E9-7D48-8232-C80C01621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93848-81DB-ED44-BD2C-67AD7F22EEE7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8929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7295E5-2E7B-BE43-863F-1D71E992E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9583"/>
            <a:ext cx="9144000" cy="1277571"/>
          </a:xfrm>
        </p:spPr>
        <p:txBody>
          <a:bodyPr>
            <a:normAutofit/>
          </a:bodyPr>
          <a:lstStyle/>
          <a:p>
            <a:r>
              <a:rPr lang="es-US" sz="4000"/>
              <a:t>Evidencia fotografica mantenimiento punto de reunion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0A3C2D56-8583-7B4C-9F40-79F4AFE82A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59" y="1567154"/>
            <a:ext cx="3626976" cy="4835968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9937A364-BDE5-C842-BF7B-E3063EBA7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366" y="1567154"/>
            <a:ext cx="3626976" cy="483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641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Evidencia fotografica mantenimiento punto de reunion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 fotografica mantenimiento punto de reunion</dc:title>
  <cp:revision>1</cp:revision>
  <dcterms:modified xsi:type="dcterms:W3CDTF">2018-08-31T17:12:10Z</dcterms:modified>
</cp:coreProperties>
</file>